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lvl1pPr marL="0" indent="0" algn="l" rtl="0" fontAlgn="base" latinLnBrk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sym typeface="Calibri" pitchFamily="34" charset="0"/>
      </a:defRPr>
    </a:lvl1pPr>
    <a:lvl2pPr marL="457200" indent="0" algn="l" rtl="0" fontAlgn="base" latinLnBrk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sym typeface="Calibri" pitchFamily="34" charset="0"/>
      </a:defRPr>
    </a:lvl2pPr>
    <a:lvl3pPr marL="914400" indent="0" algn="l" rtl="0" fontAlgn="base" latinLnBrk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sym typeface="Calibri" pitchFamily="34" charset="0"/>
      </a:defRPr>
    </a:lvl3pPr>
    <a:lvl4pPr marL="1371600" indent="0" algn="l" rtl="0" fontAlgn="base" latinLnBrk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sym typeface="Calibri" pitchFamily="34" charset="0"/>
      </a:defRPr>
    </a:lvl4pPr>
    <a:lvl5pPr marL="1828800" indent="0" algn="l" rtl="0" fontAlgn="base" latinLnBrk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Calibri" pitchFamily="34" charset="0"/>
        <a:sym typeface="Calibri" pitchFamily="34" charset="0"/>
      </a:defRPr>
    </a:lvl5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29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590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11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1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592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594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596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597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599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600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01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602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05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1048606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1048608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es-MX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09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Marcador de título 104857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es-ES" altLang="es-US"/>
              <a:t>Haga clic para modificar el estilo de título del patrón</a:t>
            </a:r>
          </a:p>
        </p:txBody>
      </p:sp>
      <p:sp>
        <p:nvSpPr>
          <p:cNvPr id="1048577" name="Marcador de texto 1048576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es-ES" altLang="es-US"/>
              <a:t>Editar el estilo de texto del patrón</a:t>
            </a:r>
          </a:p>
          <a:p>
            <a:pPr lvl="1"/>
            <a:r>
              <a:rPr lang="es-ES" altLang="es-US"/>
              <a:t>Segundo nivel</a:t>
            </a:r>
          </a:p>
          <a:p>
            <a:pPr lvl="2"/>
            <a:r>
              <a:rPr lang="es-ES" altLang="es-US"/>
              <a:t>Tercer nivel</a:t>
            </a:r>
          </a:p>
          <a:p>
            <a:pPr lvl="3"/>
            <a:r>
              <a:rPr lang="es-ES" altLang="es-US"/>
              <a:t>Cuarto nivel</a:t>
            </a:r>
          </a:p>
          <a:p>
            <a:pPr lvl="4"/>
            <a:r>
              <a:rPr lang="es-ES" altLang="es-US"/>
              <a:t>Quinto nivel</a:t>
            </a:r>
          </a:p>
        </p:txBody>
      </p:sp>
      <p:sp>
        <p:nvSpPr>
          <p:cNvPr id="1048578" name="Marcador de fecha 1048577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eaLnBrk="1" latinLnBrk="1" hangingPunct="1"/>
            <a:fld id="{566ABCEB-ACFC-4714-9973-3DA970169C29}" type="datetime1">
              <a:rPr lang="es-MX" altLang="en-US" sz="1200">
                <a:solidFill>
                  <a:srgbClr val="898989"/>
                </a:solidFill>
              </a:rPr>
              <a:pPr lvl="0" eaLnBrk="1" latinLnBrk="1" hangingPunct="1"/>
              <a:t>31/07/2024</a:t>
            </a:fld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79" name="Marcador de pie de página 1048578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ctr" eaLnBrk="1" latinLnBrk="1" hangingPunct="1"/>
            <a:endParaRPr lang="es-MX" altLang="en-US" sz="1200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1048579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 algn="r" eaLnBrk="1" latinLnBrk="1" hangingPunct="1"/>
            <a:fld id="{566ABCEB-ACFC-4714-9973-3DA970169C29}" type="slidenum">
              <a:rPr lang="es-MX" altLang="en-US" sz="1200">
                <a:solidFill>
                  <a:srgbClr val="898989"/>
                </a:solidFill>
              </a:rPr>
              <a:pPr lvl="0" algn="r" eaLnBrk="1" latinLnBrk="1" hangingPunct="1"/>
              <a:t>‹Nº›</a:t>
            </a:fld>
            <a:endParaRPr lang="es-MX" altLang="en-US" sz="1200">
              <a:solidFill>
                <a:srgbClr val="898989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CuadroTexto 1048580"/>
          <p:cNvSpPr txBox="1"/>
          <p:nvPr/>
        </p:nvSpPr>
        <p:spPr>
          <a:xfrm>
            <a:off x="2782887" y="117475"/>
            <a:ext cx="2871787" cy="3016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vert="horz" lIns="91440" tIns="45720" rIns="91440" bIns="45720" anchor="ctr"/>
          <a:lstStyle>
            <a:lvl1pPr marL="228600" indent="-228600" algn="l" rtl="0" fontAlgn="base" latinLnBrk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6858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4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11430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0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6002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20574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marL="0" lvl="0" indent="0" algn="ctr" eaLnBrk="1" latin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s-US" sz="1400">
                <a:solidFill>
                  <a:srgbClr val="FFFFFF"/>
                </a:solidFill>
                <a:latin typeface="Arial Narrow" pitchFamily="34" charset="0"/>
              </a:rPr>
              <a:t>INTRODUCCIÓN</a:t>
            </a:r>
          </a:p>
        </p:txBody>
      </p:sp>
      <p:sp>
        <p:nvSpPr>
          <p:cNvPr id="1048583" name="CuadroTexto 1048582"/>
          <p:cNvSpPr txBox="1"/>
          <p:nvPr/>
        </p:nvSpPr>
        <p:spPr>
          <a:xfrm>
            <a:off x="5927725" y="123825"/>
            <a:ext cx="2870200" cy="301625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vert="horz" lIns="91440" tIns="45720" rIns="91440" bIns="45720" anchor="ctr"/>
          <a:lstStyle>
            <a:lvl1pPr marL="228600" indent="-228600" algn="l" rtl="0" fontAlgn="base" latinLnBrk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6858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4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11430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0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6002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20574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marL="457200" lvl="1" indent="-274320" algn="ctr" eaLnBrk="1" latinLnBrk="1" hangingPunct="1">
              <a:buNone/>
            </a:pPr>
            <a:r>
              <a:rPr lang="en-US" altLang="en-US" sz="1400">
                <a:solidFill>
                  <a:srgbClr val="FFFFFF"/>
                </a:solidFill>
                <a:latin typeface="Arial Narrow" pitchFamily="34" charset="0"/>
              </a:rPr>
              <a:t>RESULTADOS</a:t>
            </a:r>
          </a:p>
        </p:txBody>
      </p:sp>
      <p:sp>
        <p:nvSpPr>
          <p:cNvPr id="1048585" name="CuadroTexto 1048584"/>
          <p:cNvSpPr txBox="1"/>
          <p:nvPr/>
        </p:nvSpPr>
        <p:spPr>
          <a:xfrm>
            <a:off x="9217025" y="3635375"/>
            <a:ext cx="2833687" cy="2778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vert="horz" lIns="91440" tIns="45720" rIns="91440" bIns="45720" anchor="ctr"/>
          <a:lstStyle>
            <a:lvl1pPr marL="228600" indent="-228600" algn="l" rtl="0" fontAlgn="base" latinLnBrk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6858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4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11430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0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6002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20574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marL="0" lvl="0" indent="0" algn="ctr" eaLnBrk="1" latin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es-US" sz="1400" dirty="0">
                <a:solidFill>
                  <a:srgbClr val="FFFFFF"/>
                </a:solidFill>
                <a:latin typeface="Arial Narrow" pitchFamily="34" charset="0"/>
              </a:rPr>
              <a:t>REFERENCIAS BIBLIOGRÁFICAS</a:t>
            </a:r>
          </a:p>
        </p:txBody>
      </p:sp>
      <p:sp>
        <p:nvSpPr>
          <p:cNvPr id="1048586" name="CuadroTexto 1048585"/>
          <p:cNvSpPr txBox="1"/>
          <p:nvPr/>
        </p:nvSpPr>
        <p:spPr>
          <a:xfrm>
            <a:off x="-1587" y="2257425"/>
            <a:ext cx="2335212" cy="14398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228600" indent="-228600" algn="l" rtl="0" fontAlgn="base" latinLnBrk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6858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4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11430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0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6002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20574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marL="0" lvl="0" indent="0" algn="ctr" eaLnBrk="1" latinLnBrk="1" hangingPunct="1">
              <a:buNone/>
            </a:pPr>
            <a:r>
              <a:rPr lang="es-MX" altLang="es-US" sz="1600" b="1">
                <a:latin typeface="Arial Narrow" pitchFamily="34" charset="0"/>
                <a:ea typeface="Arial" charset="0"/>
              </a:rPr>
              <a:t>TÍTULO</a:t>
            </a:r>
          </a:p>
        </p:txBody>
      </p:sp>
      <p:sp>
        <p:nvSpPr>
          <p:cNvPr id="1048587" name="CuadroTexto 1048586"/>
          <p:cNvSpPr txBox="1"/>
          <p:nvPr/>
        </p:nvSpPr>
        <p:spPr>
          <a:xfrm>
            <a:off x="142875" y="2781300"/>
            <a:ext cx="2257425" cy="79216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228600" indent="-228600" algn="l" rtl="0" fontAlgn="base" latinLnBrk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6858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4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11430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0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6002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20574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marL="0" lvl="0" indent="0" algn="ctr" eaLnBrk="1" latinLnBrk="1" hangingPunct="1">
              <a:lnSpc>
                <a:spcPct val="106000"/>
              </a:lnSpc>
              <a:spcBef>
                <a:spcPct val="0"/>
              </a:spcBef>
              <a:buNone/>
            </a:pPr>
            <a:r>
              <a:rPr lang="en-US" altLang="es-US" sz="1200" i="1">
                <a:latin typeface="Arial Narrow" pitchFamily="34" charset="0"/>
                <a:ea typeface="Times New Roman" pitchFamily="18" charset="0"/>
              </a:rPr>
              <a:t>DATOS DE AUTOR O AUTORES</a:t>
            </a:r>
          </a:p>
          <a:p>
            <a:pPr marL="0" lvl="0" indent="0" algn="ctr" eaLnBrk="1" latinLnBrk="1" hangingPunct="1">
              <a:lnSpc>
                <a:spcPct val="106000"/>
              </a:lnSpc>
              <a:spcBef>
                <a:spcPct val="0"/>
              </a:spcBef>
              <a:buNone/>
            </a:pPr>
            <a:r>
              <a:rPr lang="en-US" altLang="es-US" sz="1200" i="1">
                <a:latin typeface="Arial Narrow" pitchFamily="34" charset="0"/>
                <a:ea typeface="Times New Roman" pitchFamily="18" charset="0"/>
              </a:rPr>
              <a:t>INSTITUCIÓN</a:t>
            </a:r>
          </a:p>
        </p:txBody>
      </p:sp>
      <p:sp>
        <p:nvSpPr>
          <p:cNvPr id="1048588" name="CuadroTexto 1048587"/>
          <p:cNvSpPr txBox="1"/>
          <p:nvPr/>
        </p:nvSpPr>
        <p:spPr>
          <a:xfrm>
            <a:off x="69850" y="3740150"/>
            <a:ext cx="2360612" cy="252412"/>
          </a:xfrm>
          <a:prstGeom prst="rect">
            <a:avLst/>
          </a:prstGeom>
          <a:solidFill>
            <a:srgbClr val="9933FF"/>
          </a:solidFill>
          <a:ln>
            <a:noFill/>
          </a:ln>
        </p:spPr>
        <p:txBody>
          <a:bodyPr vert="horz" lIns="91440" tIns="45720" rIns="91440" bIns="45720" anchor="t"/>
          <a:lstStyle>
            <a:lvl1pPr marL="228600" indent="-228600" algn="l" rtl="0" fontAlgn="base" latinLnBrk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6858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4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11430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0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6002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20574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marL="0" lvl="0" indent="0" algn="ctr" eaLnBrk="1" latin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s-MX" altLang="es-US" sz="1400" dirty="0">
                <a:solidFill>
                  <a:srgbClr val="FFFFFF"/>
                </a:solidFill>
                <a:latin typeface="Arial Narrow" pitchFamily="34" charset="0"/>
              </a:rPr>
              <a:t>RESUMEN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315905" y="3713326"/>
            <a:ext cx="2611820" cy="301625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txBody>
          <a:bodyPr vert="horz" lIns="91440" tIns="45720" rIns="91440" bIns="45720" anchor="ctr"/>
          <a:lstStyle>
            <a:lvl1pPr marL="228600" indent="-228600" algn="l" rtl="0" fontAlgn="base" latinLnBrk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6858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4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11430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0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6002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20574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marL="457200" lvl="1" indent="-274320" algn="ctr" eaLnBrk="1" latinLnBrk="1" hangingPunct="1">
              <a:buNone/>
            </a:pPr>
            <a:r>
              <a:rPr lang="en-US" altLang="en-US" sz="1400" dirty="0" smtClean="0">
                <a:solidFill>
                  <a:srgbClr val="FFFFFF"/>
                </a:solidFill>
                <a:latin typeface="Arial Narrow" pitchFamily="34" charset="0"/>
              </a:rPr>
              <a:t>MATERIAL Y MÉTODO</a:t>
            </a:r>
            <a:endParaRPr lang="en-US" altLang="en-US" sz="1400" dirty="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9453562" y="1177515"/>
            <a:ext cx="2360612" cy="252412"/>
          </a:xfrm>
          <a:prstGeom prst="rect">
            <a:avLst/>
          </a:prstGeom>
          <a:solidFill>
            <a:srgbClr val="9933FF"/>
          </a:solidFill>
          <a:ln>
            <a:noFill/>
          </a:ln>
        </p:spPr>
        <p:txBody>
          <a:bodyPr vert="horz" lIns="91440" tIns="45720" rIns="91440" bIns="45720" anchor="t"/>
          <a:lstStyle>
            <a:lvl1pPr marL="228600" indent="-228600" algn="l" rtl="0" fontAlgn="base" latinLnBrk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marL="6858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4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marL="11430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20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marL="16002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marL="2057400" indent="-228600" algn="l" rtl="0" fontAlgn="base" latinLnBrk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charset="0"/>
              <a:buChar char="•"/>
              <a:defRPr sz="1800" b="0" i="0" u="none" baseline="0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marL="0" lvl="0" indent="0" algn="ctr" eaLnBrk="1" latin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s-MX" altLang="es-US" sz="1400" smtClean="0">
                <a:solidFill>
                  <a:srgbClr val="FFFFFF"/>
                </a:solidFill>
                <a:latin typeface="Arial Narrow" pitchFamily="34" charset="0"/>
              </a:rPr>
              <a:t>CONCLUSIONES</a:t>
            </a:r>
            <a:endParaRPr lang="es-MX" altLang="es-US" sz="1400" dirty="0">
              <a:solidFill>
                <a:srgbClr val="FFFFFF"/>
              </a:solidFill>
              <a:latin typeface="Arial Narrow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87" y="9388"/>
            <a:ext cx="2401887" cy="21242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6CBE6"/>
        </a:accent5>
        <a:accent6>
          <a:srgbClr val="D4702B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Office 主题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Dinora García Martín</dc:creator>
  <cp:lastModifiedBy>Usuario de Windows</cp:lastModifiedBy>
  <cp:revision>3</cp:revision>
  <dcterms:created xsi:type="dcterms:W3CDTF">2023-08-25T21:39:44Z</dcterms:created>
  <dcterms:modified xsi:type="dcterms:W3CDTF">2024-07-31T10:56:44Z</dcterms:modified>
</cp:coreProperties>
</file>